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100" d="100"/>
          <a:sy n="100" d="100"/>
        </p:scale>
        <p:origin x="-5514" y="-3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2235</TotalTime>
  <Words>530</Words>
  <Application>Microsoft Office PowerPoint</Application>
  <PresentationFormat>Personalizado</PresentationFormat>
  <Paragraphs>154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68</cp:revision>
  <dcterms:created xsi:type="dcterms:W3CDTF">2019-01-20T17:33:17Z</dcterms:created>
  <dcterms:modified xsi:type="dcterms:W3CDTF">2019-07-19T05:10:20Z</dcterms:modified>
</cp:coreProperties>
</file>